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4" r:id="rId11"/>
    <p:sldId id="263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75" d="100"/>
          <a:sy n="75" d="100"/>
        </p:scale>
        <p:origin x="456" y="-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3B5A-1A7D-4CAD-9624-9DF5D24CA6A0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8FF4-6910-4872-8890-E7869E99B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56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3B5A-1A7D-4CAD-9624-9DF5D24CA6A0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8FF4-6910-4872-8890-E7869E99B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19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3B5A-1A7D-4CAD-9624-9DF5D24CA6A0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8FF4-6910-4872-8890-E7869E99B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434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3B5A-1A7D-4CAD-9624-9DF5D24CA6A0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8FF4-6910-4872-8890-E7869E99B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706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3B5A-1A7D-4CAD-9624-9DF5D24CA6A0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8FF4-6910-4872-8890-E7869E99B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15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3B5A-1A7D-4CAD-9624-9DF5D24CA6A0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8FF4-6910-4872-8890-E7869E99B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77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3B5A-1A7D-4CAD-9624-9DF5D24CA6A0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8FF4-6910-4872-8890-E7869E99B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573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3B5A-1A7D-4CAD-9624-9DF5D24CA6A0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8FF4-6910-4872-8890-E7869E99B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773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3B5A-1A7D-4CAD-9624-9DF5D24CA6A0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8FF4-6910-4872-8890-E7869E99B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638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3B5A-1A7D-4CAD-9624-9DF5D24CA6A0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8FF4-6910-4872-8890-E7869E99B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660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3B5A-1A7D-4CAD-9624-9DF5D24CA6A0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8FF4-6910-4872-8890-E7869E99B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654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43B5A-1A7D-4CAD-9624-9DF5D24CA6A0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C8FF4-6910-4872-8890-E7869E99B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496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24303" y="872359"/>
            <a:ext cx="9144000" cy="1176666"/>
          </a:xfrm>
        </p:spPr>
        <p:txBody>
          <a:bodyPr/>
          <a:lstStyle/>
          <a:p>
            <a:r>
              <a:rPr lang="ru-RU" dirty="0" smtClean="0"/>
              <a:t>НАЗВАНИЕ ПРОЕКТА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50428" y="2782230"/>
            <a:ext cx="9144000" cy="2388859"/>
          </a:xfrm>
        </p:spPr>
        <p:txBody>
          <a:bodyPr>
            <a:normAutofit/>
          </a:bodyPr>
          <a:lstStyle/>
          <a:p>
            <a:r>
              <a:rPr lang="ru-RU" sz="4300" dirty="0" smtClean="0"/>
              <a:t>Наименование организаций, вовлеченных в проект</a:t>
            </a:r>
          </a:p>
          <a:p>
            <a:endParaRPr lang="ru-RU" dirty="0"/>
          </a:p>
          <a:p>
            <a:r>
              <a:rPr lang="ru-RU" dirty="0" smtClean="0"/>
              <a:t>ФИО </a:t>
            </a:r>
            <a:r>
              <a:rPr lang="ru-RU" smtClean="0"/>
              <a:t>и должность(и) </a:t>
            </a:r>
            <a:r>
              <a:rPr lang="ru-RU" dirty="0" smtClean="0"/>
              <a:t>выступающего(их)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0113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0428" y="893379"/>
            <a:ext cx="9144000" cy="12187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Материальное обеспечение проекта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921877"/>
            <a:ext cx="9144000" cy="2890344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Данный слайд приводится в презентации, если для реализации проекта необходима закупка дорогостоящего оборудования, материалов или предполагаются иные существенные затраты.</a:t>
            </a:r>
          </a:p>
          <a:p>
            <a:pPr algn="l"/>
            <a:r>
              <a:rPr lang="ru-RU" dirty="0" smtClean="0"/>
              <a:t>На слайде указываются позиции, цена, количество и стоимость.</a:t>
            </a:r>
          </a:p>
          <a:p>
            <a:pPr algn="l"/>
            <a:r>
              <a:rPr lang="ru-RU" dirty="0" smtClean="0"/>
              <a:t>Отсутствие данного слайда в презентации подразумевает укомплектованность материальной базы проекта и отсутствие необходимости дорогостоящих закупок.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7872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0428" y="893379"/>
            <a:ext cx="9144000" cy="1218708"/>
          </a:xfrm>
        </p:spPr>
        <p:txBody>
          <a:bodyPr>
            <a:normAutofit/>
          </a:bodyPr>
          <a:lstStyle/>
          <a:p>
            <a:r>
              <a:rPr lang="ru-RU" dirty="0" smtClean="0"/>
              <a:t>Преподаватели проекта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ru-RU" dirty="0" smtClean="0"/>
              <a:t>Приводится список преподавателей проекта с указанием их организаций, должностей, ученых степеней, званий.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1224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767255"/>
            <a:ext cx="9144000" cy="1870349"/>
          </a:xfrm>
        </p:spPr>
        <p:txBody>
          <a:bodyPr>
            <a:normAutofit/>
          </a:bodyPr>
          <a:lstStyle/>
          <a:p>
            <a:r>
              <a:rPr lang="ru-RU" dirty="0" smtClean="0"/>
              <a:t>Организации, вовлеченные в проект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972910"/>
            <a:ext cx="9144000" cy="1284890"/>
          </a:xfrm>
        </p:spPr>
        <p:txBody>
          <a:bodyPr/>
          <a:lstStyle/>
          <a:p>
            <a:r>
              <a:rPr lang="ru-RU" dirty="0" smtClean="0"/>
              <a:t>Краткая информация (не более </a:t>
            </a:r>
            <a:r>
              <a:rPr lang="ru-RU" dirty="0" smtClean="0"/>
              <a:t>одного</a:t>
            </a:r>
            <a:r>
              <a:rPr lang="ru-RU" dirty="0" smtClean="0"/>
              <a:t> </a:t>
            </a:r>
            <a:r>
              <a:rPr lang="ru-RU" dirty="0" smtClean="0"/>
              <a:t>слайда на организацию)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3674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Обоснование актуальности темы проекта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127555"/>
            <a:ext cx="9144000" cy="1655762"/>
          </a:xfrm>
        </p:spPr>
        <p:txBody>
          <a:bodyPr/>
          <a:lstStyle/>
          <a:p>
            <a:r>
              <a:rPr lang="ru-RU" dirty="0" smtClean="0"/>
              <a:t>Краткий анализ текущей ситуации в области(</a:t>
            </a:r>
            <a:r>
              <a:rPr lang="ru-RU" dirty="0" err="1" smtClean="0"/>
              <a:t>ях</a:t>
            </a:r>
            <a:r>
              <a:rPr lang="ru-RU" dirty="0" smtClean="0"/>
              <a:t>) проекта.</a:t>
            </a:r>
          </a:p>
          <a:p>
            <a:r>
              <a:rPr lang="ru-RU" dirty="0" smtClean="0"/>
              <a:t>Демонстрация междисциплинарности проекта.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767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0428" y="893379"/>
            <a:ext cx="9144000" cy="1218708"/>
          </a:xfrm>
        </p:spPr>
        <p:txBody>
          <a:bodyPr/>
          <a:lstStyle/>
          <a:p>
            <a:r>
              <a:rPr lang="ru-RU" dirty="0" smtClean="0"/>
              <a:t>Основная цель проекта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Здесь же: направления/составляющие проекта (если более </a:t>
            </a:r>
            <a:r>
              <a:rPr lang="ru-RU" dirty="0" smtClean="0"/>
              <a:t>одной).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6736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57965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Задачи проекта по направлениям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76249"/>
            <a:ext cx="10515600" cy="454046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Направление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	</a:t>
            </a:r>
            <a:r>
              <a:rPr lang="ru-RU" sz="2000" dirty="0" smtClean="0"/>
              <a:t>Задача 1.1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	Задача 1.2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	</a:t>
            </a:r>
            <a:r>
              <a:rPr lang="ru-RU" sz="2000" dirty="0" smtClean="0"/>
              <a:t>……………..</a:t>
            </a:r>
          </a:p>
          <a:p>
            <a:r>
              <a:rPr lang="ru-RU" dirty="0" smtClean="0"/>
              <a:t>Направление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ru-RU" sz="2000" dirty="0"/>
              <a:t>Задача </a:t>
            </a:r>
            <a:r>
              <a:rPr lang="ru-RU" sz="2000" dirty="0" smtClean="0"/>
              <a:t>2.1</a:t>
            </a:r>
            <a:endParaRPr lang="ru-RU" sz="20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	Задача </a:t>
            </a:r>
            <a:r>
              <a:rPr lang="ru-RU" sz="2000" dirty="0" smtClean="0"/>
              <a:t>2.2</a:t>
            </a:r>
            <a:endParaRPr lang="ru-RU" sz="20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	</a:t>
            </a:r>
            <a:r>
              <a:rPr lang="ru-RU" sz="2000" dirty="0" smtClean="0"/>
              <a:t>………………</a:t>
            </a:r>
          </a:p>
          <a:p>
            <a:r>
              <a:rPr lang="ru-RU" dirty="0" smtClean="0"/>
              <a:t>Направление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ru-RU" sz="2000" dirty="0" smtClean="0"/>
              <a:t>Задача 3.1</a:t>
            </a:r>
            <a:endParaRPr lang="ru-RU" sz="20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	Задача </a:t>
            </a:r>
            <a:r>
              <a:rPr lang="ru-RU" sz="2000" dirty="0" smtClean="0"/>
              <a:t>3.2</a:t>
            </a:r>
            <a:endParaRPr lang="ru-RU" sz="20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	</a:t>
            </a:r>
            <a:r>
              <a:rPr lang="ru-RU" sz="2000" dirty="0" smtClean="0"/>
              <a:t>………………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Примечание. При большом количестве направлений и/или задач можно разнести информацию на несколько слайдов.</a:t>
            </a:r>
            <a:endParaRPr lang="ru-RU" sz="2000" dirty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9091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57965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Предполагаемые результаты по направлениям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86456"/>
            <a:ext cx="10515600" cy="454046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Направление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	</a:t>
            </a:r>
            <a:r>
              <a:rPr lang="ru-RU" sz="2000" dirty="0" smtClean="0"/>
              <a:t>Результат 1.1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	Результат 1.2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	</a:t>
            </a:r>
            <a:r>
              <a:rPr lang="ru-RU" sz="2000" dirty="0" smtClean="0"/>
              <a:t>……………..</a:t>
            </a:r>
          </a:p>
          <a:p>
            <a:r>
              <a:rPr lang="ru-RU" dirty="0" smtClean="0"/>
              <a:t>Направление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ru-RU" sz="2000" dirty="0" smtClean="0"/>
              <a:t>Результат 2.1</a:t>
            </a:r>
            <a:endParaRPr lang="ru-RU" sz="20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	</a:t>
            </a:r>
            <a:r>
              <a:rPr lang="ru-RU" sz="2000" dirty="0" smtClean="0"/>
              <a:t>Результат 2.2</a:t>
            </a:r>
            <a:endParaRPr lang="ru-RU" sz="20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	</a:t>
            </a:r>
            <a:r>
              <a:rPr lang="ru-RU" sz="2000" dirty="0" smtClean="0"/>
              <a:t>………………</a:t>
            </a:r>
          </a:p>
          <a:p>
            <a:r>
              <a:rPr lang="ru-RU" dirty="0" smtClean="0"/>
              <a:t>Направление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ru-RU" sz="2000" dirty="0" smtClean="0"/>
              <a:t>Результат 3.1</a:t>
            </a:r>
            <a:endParaRPr lang="ru-RU" sz="20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	</a:t>
            </a:r>
            <a:r>
              <a:rPr lang="ru-RU" sz="2000" dirty="0" smtClean="0"/>
              <a:t>Результат 3.2</a:t>
            </a:r>
            <a:endParaRPr lang="ru-RU" sz="20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	</a:t>
            </a:r>
            <a:r>
              <a:rPr lang="ru-RU" sz="2000" dirty="0" smtClean="0"/>
              <a:t>………………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Примечание 1. При большом количестве направлений и/или предполагаемых результатов можно разнести информацию на несколько слайдов.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Примечание 2. Для представления предполагаемых результатов желательно, помимо текста, использовать графики, диаграммы, изображения и т.п.</a:t>
            </a:r>
            <a:endParaRPr lang="ru-RU" sz="2000" dirty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369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0428" y="893379"/>
            <a:ext cx="9144000" cy="12187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Учащиеся-участники проекта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ru-RU" dirty="0" smtClean="0"/>
              <a:t>Приводится количество участников по профилям обучения с указанием их ролей в проекте, а также навыков, которые будут приобретены в процессе реализации проекта.</a:t>
            </a:r>
          </a:p>
          <a:p>
            <a:pPr algn="l"/>
            <a:r>
              <a:rPr lang="ru-RU" dirty="0" smtClean="0"/>
              <a:t>Оптимально оформление в виде таблицы.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285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0428" y="893378"/>
            <a:ext cx="9144000" cy="167114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Укрупненный план-график проекта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ru-RU" dirty="0" smtClean="0"/>
              <a:t>Приводятся основные этапы реализации проекта с </a:t>
            </a:r>
            <a:r>
              <a:rPr lang="ru-RU" dirty="0" smtClean="0"/>
              <a:t>указанием </a:t>
            </a:r>
            <a:r>
              <a:rPr lang="ru-RU" dirty="0" smtClean="0"/>
              <a:t>отводимого количества часов. Указываются общие занятия для всех участников проекта, а также занятия по группам/направлениям.</a:t>
            </a:r>
          </a:p>
          <a:p>
            <a:pPr algn="l"/>
            <a:r>
              <a:rPr lang="ru-RU" dirty="0" smtClean="0"/>
              <a:t>Оптимально оформление в виде таблицы.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9509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0428" y="893378"/>
            <a:ext cx="9144000" cy="167114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Привязка к основной учебной программе и модулям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ru-RU" dirty="0" smtClean="0"/>
              <a:t>Приводится взаимосвязь проектной деятельности с темами рабочих программ предметов основной учебной программы и углубляющих модулей.</a:t>
            </a:r>
          </a:p>
          <a:p>
            <a:pPr algn="l"/>
            <a:r>
              <a:rPr lang="ru-RU" dirty="0" smtClean="0"/>
              <a:t>В идеале должна быть продемонстрирована неразрывная связь этих трех видов образовательной деятельности учащихся.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97797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354</Words>
  <Application>Microsoft Office PowerPoint</Application>
  <PresentationFormat>Широкоэкранный</PresentationFormat>
  <Paragraphs>57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НАЗВАНИЕ ПРОЕКТА</vt:lpstr>
      <vt:lpstr>Организации, вовлеченные в проект</vt:lpstr>
      <vt:lpstr>Обоснование актуальности темы проекта</vt:lpstr>
      <vt:lpstr>Основная цель проекта</vt:lpstr>
      <vt:lpstr>Задачи проекта по направлениям</vt:lpstr>
      <vt:lpstr>Предполагаемые результаты по направлениям</vt:lpstr>
      <vt:lpstr>Учащиеся-участники проекта</vt:lpstr>
      <vt:lpstr>Укрупненный план-график проекта</vt:lpstr>
      <vt:lpstr>Привязка к основной учебной программе и модулям</vt:lpstr>
      <vt:lpstr>Материальное обеспечение проекта</vt:lpstr>
      <vt:lpstr>Преподаватели проекта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ПРОЕКТА</dc:title>
  <dc:creator>Александр К. Гладилин</dc:creator>
  <cp:lastModifiedBy>Александр Г. Гаргянц</cp:lastModifiedBy>
  <cp:revision>10</cp:revision>
  <dcterms:created xsi:type="dcterms:W3CDTF">2018-02-28T18:24:18Z</dcterms:created>
  <dcterms:modified xsi:type="dcterms:W3CDTF">2020-01-22T11:08:43Z</dcterms:modified>
</cp:coreProperties>
</file>