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jnJnniAL49IHJwK/iKyqY/ujtds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customschemas.google.com/relationships/presentationmetadata" Target="metadata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2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2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2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2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forms.gle/rUn6zoXBwCSbD5nKA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docs.google.com/spreadsheets/d/1c-SfVFu9LiNIVatZEphVRf_gO_i1_z7YfJW4M2pmLC0/edit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355834" y="189187"/>
            <a:ext cx="9144000" cy="11766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ru-RU"/>
              <a:t>НАЗВАНИЕ ПРОЕКТА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355834" y="1815279"/>
            <a:ext cx="9144000" cy="23888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</a:pPr>
            <a:r>
              <a:rPr lang="ru-RU" sz="4300"/>
              <a:t>Наименование организаций, вовлеченных в проект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ru-RU"/>
              <a:t>ФИО и должность(и) выступающего(их)</a:t>
            </a:r>
            <a:endParaRPr/>
          </a:p>
        </p:txBody>
      </p:sp>
      <p:sp>
        <p:nvSpPr>
          <p:cNvPr id="86" name="Google Shape;86;p1"/>
          <p:cNvSpPr txBox="1"/>
          <p:nvPr/>
        </p:nvSpPr>
        <p:spPr>
          <a:xfrm>
            <a:off x="1534510" y="4424855"/>
            <a:ext cx="9144000" cy="12187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0" i="0" lang="ru-RU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Преподаватели проекта</a:t>
            </a:r>
            <a:endParaRPr b="0" i="0" sz="6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>
            <p:ph type="ctrTitle"/>
          </p:nvPr>
        </p:nvSpPr>
        <p:spPr>
          <a:xfrm>
            <a:off x="1524000" y="6081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ru-RU"/>
              <a:t>Обоснование актуальности темы проекта</a:t>
            </a:r>
            <a:endParaRPr/>
          </a:p>
        </p:txBody>
      </p:sp>
      <p:sp>
        <p:nvSpPr>
          <p:cNvPr id="92" name="Google Shape;92;p2"/>
          <p:cNvSpPr txBox="1"/>
          <p:nvPr>
            <p:ph idx="1" type="subTitle"/>
          </p:nvPr>
        </p:nvSpPr>
        <p:spPr>
          <a:xfrm>
            <a:off x="1524000" y="2572016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ru-RU"/>
              <a:t>Краткий анализ текущей ситуации в области(ях) проекта. Формулировка проблемы.</a:t>
            </a:r>
            <a:endParaRPr/>
          </a:p>
        </p:txBody>
      </p:sp>
      <p:sp>
        <p:nvSpPr>
          <p:cNvPr id="93" name="Google Shape;93;p2"/>
          <p:cNvSpPr txBox="1"/>
          <p:nvPr/>
        </p:nvSpPr>
        <p:spPr>
          <a:xfrm>
            <a:off x="1524000" y="3773203"/>
            <a:ext cx="9144000" cy="12187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0" i="0" lang="ru-RU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Основная цель проекта</a:t>
            </a:r>
            <a:endParaRPr b="0" i="0" sz="6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1524000" y="4991911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ru-RU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Здесь же: направления/составляющие проекта (если более одной).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"/>
          <p:cNvSpPr txBox="1"/>
          <p:nvPr>
            <p:ph type="title"/>
          </p:nvPr>
        </p:nvSpPr>
        <p:spPr>
          <a:xfrm>
            <a:off x="838200" y="137400"/>
            <a:ext cx="10515600" cy="135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ru-RU" sz="5400"/>
              <a:t>Задачи проекта и участники</a:t>
            </a:r>
            <a:endParaRPr sz="5400"/>
          </a:p>
        </p:txBody>
      </p:sp>
      <p:sp>
        <p:nvSpPr>
          <p:cNvPr id="100" name="Google Shape;100;p3"/>
          <p:cNvSpPr txBox="1"/>
          <p:nvPr>
            <p:ph idx="1" type="body"/>
          </p:nvPr>
        </p:nvSpPr>
        <p:spPr>
          <a:xfrm>
            <a:off x="838200" y="1776249"/>
            <a:ext cx="2977055" cy="45404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ru-RU"/>
              <a:t>Направление 1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/>
              <a:t>	</a:t>
            </a:r>
            <a:r>
              <a:rPr lang="ru-RU" sz="2000"/>
              <a:t>Задача 1.1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ru-RU" sz="2000"/>
              <a:t>	Задача 1.2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ru-RU" sz="2000"/>
              <a:t>	……………..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ru-RU"/>
              <a:t>Направление 2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/>
              <a:t>	</a:t>
            </a:r>
            <a:r>
              <a:rPr lang="ru-RU" sz="2000"/>
              <a:t>Задача 2.1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ru-RU" sz="2000"/>
              <a:t>	Задача 2.2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ru-RU" sz="2000"/>
              <a:t>	………………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ru-RU"/>
              <a:t>Направление 3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/>
              <a:t>	</a:t>
            </a:r>
            <a:r>
              <a:rPr lang="ru-RU" sz="2000"/>
              <a:t>Задача 3.1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ru-RU" sz="2000"/>
              <a:t>	Задача 3.2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ru-RU" sz="2000"/>
              <a:t>	………………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01" name="Google Shape;101;p3"/>
          <p:cNvSpPr txBox="1"/>
          <p:nvPr/>
        </p:nvSpPr>
        <p:spPr>
          <a:xfrm>
            <a:off x="4112125" y="1488600"/>
            <a:ext cx="7246500" cy="135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ru-RU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Учащиеся-участники проекта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3"/>
          <p:cNvSpPr txBox="1"/>
          <p:nvPr/>
        </p:nvSpPr>
        <p:spPr>
          <a:xfrm>
            <a:off x="4112125" y="2695800"/>
            <a:ext cx="7755300" cy="239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0" i="0" lang="ru-RU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Приводится количество участников по профилям обучения с указанием их ролей в проекте, а также навыков, которые будут приобретены в процессе реализации проекта.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ru-RU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Рекомендуется заполнить гугл-форму (и её же можно использовать в качестве опоры при выборе направлений) - </a:t>
            </a:r>
            <a:r>
              <a:rPr lang="ru-RU" sz="2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https://forms.gle/rUn6zoXBwCSbD5nKA</a:t>
            </a:r>
            <a:r>
              <a:rPr lang="ru-RU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"/>
          <p:cNvSpPr txBox="1"/>
          <p:nvPr>
            <p:ph type="ctrTitle"/>
          </p:nvPr>
        </p:nvSpPr>
        <p:spPr>
          <a:xfrm>
            <a:off x="1492470" y="2354316"/>
            <a:ext cx="9144000" cy="16711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ru-RU"/>
              <a:t>Укрупненный план-график проекта с привязкой к основной учебной программе и модулям</a:t>
            </a:r>
            <a:br>
              <a:rPr lang="ru-RU"/>
            </a:br>
            <a:endParaRPr/>
          </a:p>
        </p:txBody>
      </p:sp>
      <p:sp>
        <p:nvSpPr>
          <p:cNvPr id="108" name="Google Shape;108;p4"/>
          <p:cNvSpPr txBox="1"/>
          <p:nvPr>
            <p:ph idx="1" type="subTitle"/>
          </p:nvPr>
        </p:nvSpPr>
        <p:spPr>
          <a:xfrm>
            <a:off x="1839310" y="3436881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ru-RU"/>
              <a:t>Приводятся основные этапы реализации проекта.</a:t>
            </a:r>
            <a:endParaRPr/>
          </a:p>
        </p:txBody>
      </p:sp>
      <p:sp>
        <p:nvSpPr>
          <p:cNvPr id="109" name="Google Shape;109;p4"/>
          <p:cNvSpPr txBox="1"/>
          <p:nvPr/>
        </p:nvSpPr>
        <p:spPr>
          <a:xfrm>
            <a:off x="1839310" y="4025461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ru-RU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Приводится взаимосвязь проектной деятельности с темами рабочих программ предметов основной учебной программы и углубляющих модулей.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"/>
          <p:cNvSpPr txBox="1"/>
          <p:nvPr>
            <p:ph type="title"/>
          </p:nvPr>
        </p:nvSpPr>
        <p:spPr>
          <a:xfrm>
            <a:off x="838200" y="365125"/>
            <a:ext cx="10515600" cy="1757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ru-RU" sz="5400"/>
              <a:t>Предполагаемые результаты по направлениям</a:t>
            </a:r>
            <a:endParaRPr sz="5400"/>
          </a:p>
        </p:txBody>
      </p:sp>
      <p:sp>
        <p:nvSpPr>
          <p:cNvPr id="115" name="Google Shape;115;p5"/>
          <p:cNvSpPr txBox="1"/>
          <p:nvPr>
            <p:ph idx="1" type="body"/>
          </p:nvPr>
        </p:nvSpPr>
        <p:spPr>
          <a:xfrm>
            <a:off x="838200" y="1986456"/>
            <a:ext cx="10515600" cy="45404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ru-RU"/>
              <a:t>Направление 1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/>
              <a:t>	</a:t>
            </a:r>
            <a:r>
              <a:rPr lang="ru-RU" sz="2000"/>
              <a:t>Результат 1.1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ru-RU" sz="2000"/>
              <a:t>	Результат 1.2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ru-RU" sz="2000"/>
              <a:t>	……………..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ru-RU"/>
              <a:t>Направление 2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/>
              <a:t>	</a:t>
            </a:r>
            <a:r>
              <a:rPr lang="ru-RU" sz="2000"/>
              <a:t>Результат 2.1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ru-RU" sz="2000"/>
              <a:t>	Результат 2.2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ru-RU" sz="2000"/>
              <a:t>	………………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ru-RU"/>
              <a:t>Направление 3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/>
              <a:t>	</a:t>
            </a:r>
            <a:r>
              <a:rPr lang="ru-RU" sz="2000"/>
              <a:t>Результат 3.1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ru-RU" sz="2000"/>
              <a:t>	Результат 3.2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ru-RU" sz="2000"/>
              <a:t>	………………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"/>
          <p:cNvSpPr txBox="1"/>
          <p:nvPr>
            <p:ph type="ctrTitle"/>
          </p:nvPr>
        </p:nvSpPr>
        <p:spPr>
          <a:xfrm>
            <a:off x="1450425" y="589347"/>
            <a:ext cx="9144000" cy="152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ru-RU"/>
              <a:t>Материально-техническое обеспечение проекта</a:t>
            </a:r>
            <a:endParaRPr/>
          </a:p>
        </p:txBody>
      </p:sp>
      <p:sp>
        <p:nvSpPr>
          <p:cNvPr id="121" name="Google Shape;121;p6"/>
          <p:cNvSpPr txBox="1"/>
          <p:nvPr>
            <p:ph idx="1" type="subTitle"/>
          </p:nvPr>
        </p:nvSpPr>
        <p:spPr>
          <a:xfrm>
            <a:off x="430125" y="2112075"/>
            <a:ext cx="11397300" cy="37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ru-RU"/>
              <a:t>Данный слайд приводится в презентации, если для реализации проекта необходима закупка дорогостоящего оборудования, материалов или предполагаются иные существенные затраты.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ru-RU"/>
              <a:t>На слайде указываются позиции, цена, количество и стоимость.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ru-RU"/>
              <a:t>Отсутствие данного слайда в презентации подразумевает укомплектованность материальной базы проекта и отсутствие необходимости дорогостоящих закупок.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ru-RU"/>
              <a:t>Важно! Уже на этапе заявки важно привести подробное описание того, что необходимо приобрести Гимназии для наилучшего развития проекта. Воспользуйтесь таблицей - </a:t>
            </a:r>
            <a:r>
              <a:rPr lang="ru-RU" u="sng">
                <a:solidFill>
                  <a:schemeClr val="hlink"/>
                </a:solidFill>
                <a:hlinkClick r:id="rId3"/>
              </a:rPr>
              <a:t>https://docs.google.com/spreadsheets/d/1c-SfVFu9LiNIVatZEphVRf_gO_i1_z7YfJW4M2pmLC0/edit?usp=sharing</a:t>
            </a:r>
            <a:r>
              <a:rPr lang="ru-RU"/>
              <a:t>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2018-02-28T18:24:18Z</dcterms:created>
  <dc:creator>Александр К. Гладилин</dc:creator>
</cp:coreProperties>
</file>